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62" r:id="rId3"/>
    <p:sldId id="260" r:id="rId4"/>
    <p:sldId id="263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A2A2A4"/>
    <a:srgbClr val="F59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3"/>
    <p:restoredTop sz="94694"/>
  </p:normalViewPr>
  <p:slideViewPr>
    <p:cSldViewPr snapToGrid="0" snapToObjects="1" showGuides="1">
      <p:cViewPr varScale="1">
        <p:scale>
          <a:sx n="124" d="100"/>
          <a:sy n="124" d="100"/>
        </p:scale>
        <p:origin x="616" y="16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C50959-E93A-1346-B23E-03AB252D04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A6E5AE-36A5-8044-B237-0C2B885CC2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D95EF-838B-C74A-82E3-4B67CE05BD17}" type="datetimeFigureOut">
              <a:rPr lang="en-US" smtClean="0"/>
              <a:t>7/13/20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6BF67-B9B6-8A40-8455-54A4B08D54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2A2061-19AA-704B-B4CB-BEB472B3AE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D1E95-0EB8-EE44-9FA6-F9629C0CC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61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0D1B7-F4E3-0149-A03D-6124E56D3048}" type="datetimeFigureOut">
              <a:rPr lang="en-US" smtClean="0"/>
              <a:t>7/13/20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8E929-B6AE-7B4E-A521-4BD50B7B0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7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des matièr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53353F-D192-F84A-A4E2-29E19EAECCB1}"/>
              </a:ext>
            </a:extLst>
          </p:cNvPr>
          <p:cNvCxnSpPr/>
          <p:nvPr userDrawn="1"/>
        </p:nvCxnSpPr>
        <p:spPr>
          <a:xfrm flipV="1">
            <a:off x="2716695" y="0"/>
            <a:ext cx="0" cy="6858000"/>
          </a:xfrm>
          <a:prstGeom prst="line">
            <a:avLst/>
          </a:prstGeom>
          <a:ln w="698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4259E866-0762-F240-9F89-02DA9F133081}"/>
              </a:ext>
            </a:extLst>
          </p:cNvPr>
          <p:cNvSpPr/>
          <p:nvPr userDrawn="1"/>
        </p:nvSpPr>
        <p:spPr>
          <a:xfrm>
            <a:off x="2266121" y="1537252"/>
            <a:ext cx="901148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Montserrat" pitchFamily="2" charset="77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1C23214-5FD2-2C4B-9A4C-9E5D989100A0}"/>
              </a:ext>
            </a:extLst>
          </p:cNvPr>
          <p:cNvSpPr/>
          <p:nvPr userDrawn="1"/>
        </p:nvSpPr>
        <p:spPr>
          <a:xfrm>
            <a:off x="2266121" y="2994991"/>
            <a:ext cx="901148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Montserrat" pitchFamily="2" charset="77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724078-8CC0-E348-A61E-2A2793746EC3}"/>
              </a:ext>
            </a:extLst>
          </p:cNvPr>
          <p:cNvSpPr/>
          <p:nvPr userDrawn="1"/>
        </p:nvSpPr>
        <p:spPr>
          <a:xfrm>
            <a:off x="2266121" y="4452730"/>
            <a:ext cx="901148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Montserrat" pitchFamily="2" charset="77"/>
              </a:rPr>
              <a:t>3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4289FEE-15BC-034F-8AF6-11122E050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3751" y="1586550"/>
            <a:ext cx="8180181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9A4EEF3-E512-164E-8EAF-27DDE444F13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03750" y="2994991"/>
            <a:ext cx="8180181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C6BC47F-1A41-C84E-80C1-F663001D3E2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403749" y="4452730"/>
            <a:ext cx="8180181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55EF67-D9F4-1F43-ADD5-21B36648F1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1AEC2-99F8-F04A-8167-B2173D43F88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D9D66C7-2EB7-704C-A68C-3F2C85A651FF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BCE46-8E81-0148-9028-4AAA1443850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070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présentation CIRRELT/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DF4FC7-0818-A345-B53B-C135DCDA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C3C7-21EB-0D47-AB97-DB0D648C1927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C98267C-4DE5-1C42-812C-128656A197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10400" y="1024757"/>
            <a:ext cx="4337050" cy="7355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E366D1-EBDB-7949-8CB1-823418617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024758"/>
            <a:ext cx="3320103" cy="735509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40A9520-60C1-3144-8BF8-7F33A0050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35973"/>
            <a:ext cx="10515600" cy="179727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582208F4-23F9-8F4F-A53C-585AD751D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0922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31586C-79D2-9A48-95DA-DC550F75AE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A1D9D65-DD11-0D41-89B9-0FD6B1D4D0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513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présentation CIRRE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9DB09B-C5FC-AF41-952E-2C75F8C8C8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024758"/>
            <a:ext cx="3320103" cy="735509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DF4FC7-0818-A345-B53B-C135DCDA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C3C7-21EB-0D47-AB97-DB0D648C1927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8C12E4-C8C3-924A-933A-ED1274679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0922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2993DDE-6CED-694C-BE1D-AC1BE980F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35973"/>
            <a:ext cx="10515600" cy="179727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C2B208-5991-A446-BCB0-EE20B48F55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8176C24E-9206-294A-BC0C-FCECB0BE87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2712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r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321555-8AA8-AA4A-99E6-AA02E77763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10463" y="-101600"/>
            <a:ext cx="4765675" cy="70437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A6C86-1CD3-5249-8C39-D848A313C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64087"/>
            <a:ext cx="6432550" cy="132556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DF4FC7-0818-A345-B53B-C135DCDA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C3C7-21EB-0D47-AB97-DB0D648C1927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8C12E4-C8C3-924A-933A-ED1274679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8999"/>
            <a:ext cx="6426200" cy="1068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E89E0E-1A41-0740-A72C-A6A1DCB2D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9463333-47AF-AC4A-ACDE-8635A91900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3863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re point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37558-5F9B-174A-AF0C-AE58F8C47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58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E9780-AB0A-DE45-B14F-AEE8C7D0A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800" y="1381760"/>
            <a:ext cx="10515600" cy="478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5191E6-5322-324B-98EE-6BB5B2328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80DE-76D4-264C-9A0A-6D3940240AD0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5A86D-9C20-5846-BF11-0767DC3D63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DFB6BA8-12C2-DB49-93F4-D9FD29DCC3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3593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re double point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A1E09-3E65-E543-A8EF-1A7110265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84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07C12-621B-6D4A-8D8A-D836D5954A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1919"/>
            <a:ext cx="5181600" cy="478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DA530F-3695-A34D-AA7F-D3FEF10B4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91919"/>
            <a:ext cx="5181600" cy="478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21647B8-7513-574F-BE06-B04AF05E2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0C75-EA9C-FA47-B640-3FD7D4C51AA5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958158-7296-AA40-8D13-31D19DF94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0606BAB-DC35-DE46-9C16-994C3D787E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1592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re sous-titre double point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DA894-E0E7-934B-A25C-C3049EE53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4"/>
            <a:ext cx="10515600" cy="84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2150C-C8C4-BC4F-8A38-15D16F08C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37799"/>
            <a:ext cx="5157787" cy="82391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58126-EF21-3E43-A77D-1F73E7DEF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06386"/>
            <a:ext cx="5157787" cy="38832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F8DD33-4ADD-A243-B4D6-AE9636E63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49229"/>
            <a:ext cx="5183188" cy="82391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090531-0026-8C45-8FD7-81A181117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06386"/>
            <a:ext cx="5183188" cy="38832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6C2A5C0-8B07-0C40-AAB7-3F499A404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F8CA-C5ED-AA43-AC2C-7C55E3D416C2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D5BF3-BB1B-ED43-B4AA-4F8A49E3D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4DE9991-1593-0B46-8468-0B210B6147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24385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539A2-3289-E542-ACF2-D3093D8B4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84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F1178C-9DB9-BA4C-82A3-E57F91B3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210C-BD27-3E43-94BE-2B9F0B2629F5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5DB065-8060-E14C-913E-910E1B9C52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184C5C3-CC0C-D44B-9AE3-3B0AEC1A23D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2823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B18A3-05C6-754B-9F2E-B00CD95C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D6C9-F667-B442-9D7A-74B69E131930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DD2DF3-D1BC-794F-A206-7A5B256FF0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40F849F-F4B4-B846-9889-F1CBA7283B9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1889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re texte point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1EE45-D6C0-A540-B009-0646DE988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43796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EE264-2DAE-C046-B900-D879D720C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65CB6-4EB4-8E4B-94EC-BF68D1046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56272"/>
            <a:ext cx="3932237" cy="421271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5BAC264-71D8-8348-B1DD-A75D1EFAC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A5E0-669E-0A4C-8F75-22B46089E70B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306B0-A1EE-7848-8DA8-479BC45518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32EFBE6D-D94D-504F-82AA-DF9C951A06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093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re tex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BC732-4518-194C-8775-69A12B65B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437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5F93C-BCD7-B649-AAF2-8B0E295CD7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36E18BE-98B6-7C45-B867-7D957E5B1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4906-7FC5-4A43-BFAD-205EF16E9558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71B001A-F83E-D346-9EB1-1C195D731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56272"/>
            <a:ext cx="3932237" cy="421271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90F9D-970E-224E-9B4B-DFCB176520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45638F4-143F-554C-8983-A137F45B067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892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des matières 3 su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53353F-D192-F84A-A4E2-29E19EAECCB1}"/>
              </a:ext>
            </a:extLst>
          </p:cNvPr>
          <p:cNvCxnSpPr/>
          <p:nvPr userDrawn="1"/>
        </p:nvCxnSpPr>
        <p:spPr>
          <a:xfrm flipV="1">
            <a:off x="2716695" y="0"/>
            <a:ext cx="0" cy="6858000"/>
          </a:xfrm>
          <a:prstGeom prst="line">
            <a:avLst/>
          </a:prstGeom>
          <a:ln w="698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4259E866-0762-F240-9F89-02DA9F133081}"/>
              </a:ext>
            </a:extLst>
          </p:cNvPr>
          <p:cNvSpPr/>
          <p:nvPr userDrawn="1"/>
        </p:nvSpPr>
        <p:spPr>
          <a:xfrm>
            <a:off x="2266121" y="1537252"/>
            <a:ext cx="901148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Montserrat" pitchFamily="2" charset="77"/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1C23214-5FD2-2C4B-9A4C-9E5D989100A0}"/>
              </a:ext>
            </a:extLst>
          </p:cNvPr>
          <p:cNvSpPr/>
          <p:nvPr userDrawn="1"/>
        </p:nvSpPr>
        <p:spPr>
          <a:xfrm>
            <a:off x="2266121" y="2994991"/>
            <a:ext cx="901148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Montserrat" pitchFamily="2" charset="77"/>
              </a:rPr>
              <a:t>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724078-8CC0-E348-A61E-2A2793746EC3}"/>
              </a:ext>
            </a:extLst>
          </p:cNvPr>
          <p:cNvSpPr/>
          <p:nvPr userDrawn="1"/>
        </p:nvSpPr>
        <p:spPr>
          <a:xfrm>
            <a:off x="2266121" y="4452730"/>
            <a:ext cx="901148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Montserrat" pitchFamily="2" charset="77"/>
              </a:rPr>
              <a:t>6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4289FEE-15BC-034F-8AF6-11122E050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3751" y="1586550"/>
            <a:ext cx="8180181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9A4EEF3-E512-164E-8EAF-27DDE444F13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03750" y="2994991"/>
            <a:ext cx="8180181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C6BC47F-1A41-C84E-80C1-F663001D3E2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403749" y="4452730"/>
            <a:ext cx="8180181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EC6B7B-2D5C-D040-86A2-A52BE1CAEBE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D9D66C7-2EB7-704C-A68C-3F2C85A651FF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834FA4-41F1-C64A-8B05-FF784D3A1B2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D653CBA-99BD-1147-8FD2-0B0CA05988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5643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hoto titre sous-titre point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86AFA-5788-0945-A7A4-78834B18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FE39-80CE-AE41-A91B-E03CC3E6D152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81CFC1-AC71-C34E-A191-B6392735C0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06017" y="-92765"/>
            <a:ext cx="12390092" cy="2610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6B5BA00-B2C1-A44A-92C4-9E7F8DAD6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3077"/>
            <a:ext cx="10515600" cy="526783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6EAFCB-6E92-C347-BD02-FB92CB14C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9000"/>
            <a:ext cx="10515600" cy="52678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6734F21-6ACD-2946-889F-B2C208F791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1850" y="4094921"/>
            <a:ext cx="10521950" cy="1802295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08BE93-B3B6-6745-B83B-24DDE0CE371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E13BCD5-023F-2D4A-BCF6-659C072B38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1190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re sous-titre point for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86AFA-5788-0945-A7A4-78834B18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FE39-80CE-AE41-A91B-E03CC3E6D152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44782D-36D7-7645-B23F-47C648F7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7927"/>
            <a:ext cx="5645054" cy="830152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5E6730C-EAED-EA44-AA00-2D9BB0D6C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45104"/>
            <a:ext cx="5645054" cy="438109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66FC8CD-9FA9-A04B-92FC-F661272A5F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1850" y="1910238"/>
            <a:ext cx="5648463" cy="3986979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81CFC1-AC71-C34E-A191-B6392735C0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84975" y="-92765"/>
            <a:ext cx="5499100" cy="70634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4832DD-0551-9C4A-AB63-46BD333CDDC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6FFD53A-66E9-3B42-8D61-18B5EB0C12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7204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re sous-titre point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86AFA-5788-0945-A7A4-78834B18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FE39-80CE-AE41-A91B-E03CC3E6D152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44782D-36D7-7645-B23F-47C648F7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9969"/>
            <a:ext cx="10515600" cy="43811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5E6730C-EAED-EA44-AA00-2D9BB0D6C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45104"/>
            <a:ext cx="10515600" cy="438109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66FC8CD-9FA9-A04B-92FC-F661272A5F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1850" y="1910238"/>
            <a:ext cx="10521950" cy="3986979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7C5192-5DBF-8442-A8EB-1BCD1723A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B2A8183-ECFC-4742-98F7-1B6528CAE4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3211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re sous-titre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0B872-86EE-0648-8D68-876DD2E7AB0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1850" y="1910239"/>
            <a:ext cx="10515600" cy="39776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86AFA-5788-0945-A7A4-78834B18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FE39-80CE-AE41-A91B-E03CC3E6D152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44782D-36D7-7645-B23F-47C648F7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9969"/>
            <a:ext cx="10515600" cy="43811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5E6730C-EAED-EA44-AA00-2D9BB0D6C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45104"/>
            <a:ext cx="10515600" cy="438109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B7E39C-7DB3-444E-9CF0-33F88E3D7BF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B5EED21-0F75-D14B-89CF-B29B0928B7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0839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re sous-titre media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0B872-86EE-0648-8D68-876DD2E7AB0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1850" y="1910239"/>
            <a:ext cx="5529193" cy="39776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86AFA-5788-0945-A7A4-78834B18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FE39-80CE-AE41-A91B-E03CC3E6D152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44782D-36D7-7645-B23F-47C648F7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9969"/>
            <a:ext cx="10515600" cy="43811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5E6730C-EAED-EA44-AA00-2D9BB0D6C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45104"/>
            <a:ext cx="10515600" cy="438109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20FE28B-48E6-8941-978E-2679F1030DA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528390" y="1910239"/>
            <a:ext cx="4819059" cy="3977646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343290-ACAD-E645-AF0F-3A77D670739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418A248-0C14-0145-B2F2-0F72D1985F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9621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re sous-titr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86AFA-5788-0945-A7A4-78834B18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FE39-80CE-AE41-A91B-E03CC3E6D152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44782D-36D7-7645-B23F-47C648F7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9969"/>
            <a:ext cx="10515600" cy="43811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5E6730C-EAED-EA44-AA00-2D9BB0D6C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45104"/>
            <a:ext cx="10515600" cy="438109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5DF509F-F791-DC42-A1B0-9A11DE58517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831850" y="1910238"/>
            <a:ext cx="10515600" cy="3987325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CB1F33-2CD5-E74A-ABB9-602BCE763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BF9D026-F531-5945-9BAD-619D55E807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6378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re sous-titre graphiqu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539A2-3289-E542-ACF2-D3093D8B4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9969"/>
            <a:ext cx="10515600" cy="43811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F1178C-9DB9-BA4C-82A3-E57F91B3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210C-BD27-3E43-94BE-2B9F0B2629F5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7EF3967-E342-D548-938B-860298CB3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45104"/>
            <a:ext cx="10515600" cy="438109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2FA8D37-5686-CD42-B849-297D48157564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528390" y="1910238"/>
            <a:ext cx="4819059" cy="398732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hart Placeholder 2">
            <a:extLst>
              <a:ext uri="{FF2B5EF4-FFF2-40B4-BE49-F238E27FC236}">
                <a16:creationId xmlns:a16="http://schemas.microsoft.com/office/drawing/2014/main" id="{8E1590C9-52F8-F04D-8800-8D107F71CD09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831850" y="1910238"/>
            <a:ext cx="5476185" cy="3987325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D031CF-2256-4D46-9B19-2B79B9B841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CE4B624-7CE5-CB45-A3C3-2219372DBC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052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re sous-titr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86AFA-5788-0945-A7A4-78834B18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FE39-80CE-AE41-A91B-E03CC3E6D152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44782D-36D7-7645-B23F-47C648F7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9969"/>
            <a:ext cx="10515600" cy="43811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5E6730C-EAED-EA44-AA00-2D9BB0D6C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45104"/>
            <a:ext cx="10515600" cy="438109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A0D84EF0-37C7-9A4D-9733-F505AC63B729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838200" y="1910238"/>
            <a:ext cx="10515600" cy="39860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C57911-8F50-0F47-83AF-8712511D6DE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EB0D92C-1F70-5B46-AF41-60E2F437D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7867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re sous-titre tablea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539A2-3289-E542-ACF2-D3093D8B4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9969"/>
            <a:ext cx="10515600" cy="43811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F1178C-9DB9-BA4C-82A3-E57F91B3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210C-BD27-3E43-94BE-2B9F0B2629F5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7EF3967-E342-D548-938B-860298CB3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45104"/>
            <a:ext cx="10515600" cy="438109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2FA8D37-5686-CD42-B849-297D48157564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528390" y="1910237"/>
            <a:ext cx="4819059" cy="398607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able Placeholder 3">
            <a:extLst>
              <a:ext uri="{FF2B5EF4-FFF2-40B4-BE49-F238E27FC236}">
                <a16:creationId xmlns:a16="http://schemas.microsoft.com/office/drawing/2014/main" id="{7AE2C77F-E27F-6844-8720-2A0969D600C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1910238"/>
            <a:ext cx="5506156" cy="39860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75861A-3533-FB4A-87D9-749CFADBCC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5F2EEB8-BFCA-BB43-8230-B68185307C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4528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re sous-titre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F1178C-9DB9-BA4C-82A3-E57F91B3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210C-BD27-3E43-94BE-2B9F0B2629F5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39038A0-118E-D149-AA71-BFA4A0E4D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9969"/>
            <a:ext cx="10515600" cy="43811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DDD865-197A-8E46-8DA6-772D30718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45104"/>
            <a:ext cx="10515600" cy="438109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99DF02-BD24-3441-A982-127A1769B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1850" y="2831485"/>
            <a:ext cx="10521950" cy="206998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731D48-962D-C948-A674-5926A68BA5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14A0501-5B29-B447-A7A0-465698F06C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154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des matièr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53353F-D192-F84A-A4E2-29E19EAECCB1}"/>
              </a:ext>
            </a:extLst>
          </p:cNvPr>
          <p:cNvCxnSpPr/>
          <p:nvPr userDrawn="1"/>
        </p:nvCxnSpPr>
        <p:spPr>
          <a:xfrm flipV="1">
            <a:off x="2716695" y="0"/>
            <a:ext cx="0" cy="6858000"/>
          </a:xfrm>
          <a:prstGeom prst="line">
            <a:avLst/>
          </a:prstGeom>
          <a:ln w="698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4259E866-0762-F240-9F89-02DA9F133081}"/>
              </a:ext>
            </a:extLst>
          </p:cNvPr>
          <p:cNvSpPr/>
          <p:nvPr userDrawn="1"/>
        </p:nvSpPr>
        <p:spPr>
          <a:xfrm>
            <a:off x="2266121" y="1285003"/>
            <a:ext cx="901148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Montserrat" pitchFamily="2" charset="77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1C23214-5FD2-2C4B-9A4C-9E5D989100A0}"/>
              </a:ext>
            </a:extLst>
          </p:cNvPr>
          <p:cNvSpPr/>
          <p:nvPr userDrawn="1"/>
        </p:nvSpPr>
        <p:spPr>
          <a:xfrm>
            <a:off x="2266121" y="2438340"/>
            <a:ext cx="901148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Montserrat" pitchFamily="2" charset="77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724078-8CC0-E348-A61E-2A2793746EC3}"/>
              </a:ext>
            </a:extLst>
          </p:cNvPr>
          <p:cNvSpPr/>
          <p:nvPr userDrawn="1"/>
        </p:nvSpPr>
        <p:spPr>
          <a:xfrm>
            <a:off x="2266121" y="3542379"/>
            <a:ext cx="901148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Montserrat" pitchFamily="2" charset="77"/>
              </a:rPr>
              <a:t>3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4289FEE-15BC-034F-8AF6-11122E050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3751" y="1334301"/>
            <a:ext cx="8180181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9A4EEF3-E512-164E-8EAF-27DDE444F13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03750" y="2438340"/>
            <a:ext cx="8180181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C6BC47F-1A41-C84E-80C1-F663001D3E2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403749" y="3542379"/>
            <a:ext cx="8180181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6BE948-5370-A541-8D3E-F2B9F572E5C0}"/>
              </a:ext>
            </a:extLst>
          </p:cNvPr>
          <p:cNvSpPr/>
          <p:nvPr userDrawn="1"/>
        </p:nvSpPr>
        <p:spPr>
          <a:xfrm>
            <a:off x="2266121" y="4646418"/>
            <a:ext cx="901148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Montserrat" pitchFamily="2" charset="77"/>
              </a:rPr>
              <a:t>4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CEF9154-E6D3-464E-A2B6-FFE3012778F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3403749" y="4646418"/>
            <a:ext cx="8180181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4A1F37-DB9E-AE4F-80E1-98E3BF3B0B6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D9D66C7-2EB7-704C-A68C-3F2C85A651FF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6A8AF3-DBE5-4848-BD21-C2C5BDF975E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2BCBADA7-4377-E042-88BD-ACA7F676E6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34058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mpl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F1178C-9DB9-BA4C-82A3-E57F91B3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210C-BD27-3E43-94BE-2B9F0B2629F5}" type="datetime2">
              <a:rPr lang="en-CA" smtClean="0"/>
              <a:t>Monday, July 13, 2020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C8F6D5-EAFD-DB42-A68B-59A2535279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61223" y="1379189"/>
            <a:ext cx="5713394" cy="50010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08CD89-DA66-4C47-B985-BC7D7DF06BCF}"/>
              </a:ext>
            </a:extLst>
          </p:cNvPr>
          <p:cNvSpPr txBox="1"/>
          <p:nvPr userDrawn="1"/>
        </p:nvSpPr>
        <p:spPr>
          <a:xfrm>
            <a:off x="5567135" y="1573237"/>
            <a:ext cx="104502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Montserrat" pitchFamily="2" charset="77"/>
              </a:rPr>
              <a:t>Axe 1</a:t>
            </a:r>
          </a:p>
          <a:p>
            <a:pPr algn="ctr"/>
            <a:r>
              <a:rPr lang="en-US" sz="900" dirty="0" err="1">
                <a:latin typeface="Montserrat" pitchFamily="2" charset="77"/>
              </a:rPr>
              <a:t>Agrégation</a:t>
            </a:r>
            <a:r>
              <a:rPr lang="en-US" sz="900" dirty="0">
                <a:latin typeface="Montserrat" pitchFamily="2" charset="77"/>
              </a:rPr>
              <a:t> de </a:t>
            </a:r>
            <a:r>
              <a:rPr lang="en-US" sz="900" dirty="0" err="1">
                <a:latin typeface="Montserrat" pitchFamily="2" charset="77"/>
              </a:rPr>
              <a:t>métadonnées</a:t>
            </a:r>
            <a:endParaRPr lang="en-US" sz="900" dirty="0">
              <a:latin typeface="Montserrat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809150-7901-EE46-B876-6DB641A28DA8}"/>
              </a:ext>
            </a:extLst>
          </p:cNvPr>
          <p:cNvSpPr txBox="1"/>
          <p:nvPr userDrawn="1"/>
        </p:nvSpPr>
        <p:spPr>
          <a:xfrm>
            <a:off x="7739923" y="2528505"/>
            <a:ext cx="104502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dirty="0">
                <a:latin typeface="Montserrat" pitchFamily="2" charset="77"/>
              </a:rPr>
              <a:t>Axe 2</a:t>
            </a:r>
          </a:p>
          <a:p>
            <a:pPr algn="l"/>
            <a:r>
              <a:rPr lang="en-US" sz="900" dirty="0">
                <a:latin typeface="Montserrat" pitchFamily="2" charset="77"/>
              </a:rPr>
              <a:t>Innovations </a:t>
            </a:r>
            <a:r>
              <a:rPr lang="en-US" sz="900" dirty="0" err="1">
                <a:latin typeface="Montserrat" pitchFamily="2" charset="77"/>
              </a:rPr>
              <a:t>théoriques</a:t>
            </a:r>
            <a:endParaRPr lang="en-US" sz="900" dirty="0">
              <a:latin typeface="Montserrat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E051F2-F1B4-1548-9D4E-6DB98553CA79}"/>
              </a:ext>
            </a:extLst>
          </p:cNvPr>
          <p:cNvSpPr txBox="1"/>
          <p:nvPr userDrawn="1"/>
        </p:nvSpPr>
        <p:spPr>
          <a:xfrm>
            <a:off x="7739923" y="5026186"/>
            <a:ext cx="143891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dirty="0">
                <a:latin typeface="Montserrat" pitchFamily="2" charset="77"/>
              </a:rPr>
              <a:t>Axe 3</a:t>
            </a:r>
          </a:p>
          <a:p>
            <a:pPr algn="l"/>
            <a:r>
              <a:rPr lang="en-US" sz="900" dirty="0" err="1">
                <a:latin typeface="Montserrat" pitchFamily="2" charset="77"/>
              </a:rPr>
              <a:t>Développements</a:t>
            </a:r>
            <a:r>
              <a:rPr lang="en-US" sz="900" dirty="0">
                <a:latin typeface="Montserrat" pitchFamily="2" charset="77"/>
              </a:rPr>
              <a:t> </a:t>
            </a:r>
            <a:r>
              <a:rPr lang="en-US" sz="900" dirty="0" err="1">
                <a:latin typeface="Montserrat" pitchFamily="2" charset="77"/>
              </a:rPr>
              <a:t>méthodologiques</a:t>
            </a:r>
            <a:endParaRPr lang="en-US" sz="900" dirty="0">
              <a:latin typeface="Montserrat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F75459-B920-A14E-99A9-185F64A67961}"/>
              </a:ext>
            </a:extLst>
          </p:cNvPr>
          <p:cNvSpPr txBox="1"/>
          <p:nvPr userDrawn="1"/>
        </p:nvSpPr>
        <p:spPr>
          <a:xfrm>
            <a:off x="3361223" y="2528504"/>
            <a:ext cx="104502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latin typeface="Montserrat" pitchFamily="2" charset="77"/>
              </a:rPr>
              <a:t>Axe 5</a:t>
            </a:r>
          </a:p>
          <a:p>
            <a:pPr algn="r"/>
            <a:r>
              <a:rPr lang="en-US" sz="900" dirty="0" err="1">
                <a:latin typeface="Montserrat" pitchFamily="2" charset="77"/>
              </a:rPr>
              <a:t>Indicateurs</a:t>
            </a:r>
            <a:r>
              <a:rPr lang="en-US" sz="900" dirty="0">
                <a:latin typeface="Montserrat" pitchFamily="2" charset="77"/>
              </a:rPr>
              <a:t> de performance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BA9AD4-A012-AE4F-B358-3693219FA6B3}"/>
              </a:ext>
            </a:extLst>
          </p:cNvPr>
          <p:cNvSpPr txBox="1"/>
          <p:nvPr userDrawn="1"/>
        </p:nvSpPr>
        <p:spPr>
          <a:xfrm>
            <a:off x="3361222" y="5026186"/>
            <a:ext cx="104502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latin typeface="Montserrat" pitchFamily="2" charset="77"/>
              </a:rPr>
              <a:t>Axe 4</a:t>
            </a:r>
          </a:p>
          <a:p>
            <a:pPr algn="r"/>
            <a:r>
              <a:rPr lang="en-US" sz="900" dirty="0">
                <a:latin typeface="Montserrat" pitchFamily="2" charset="77"/>
              </a:rPr>
              <a:t>Solution de </a:t>
            </a:r>
            <a:r>
              <a:rPr lang="en-US" sz="900" dirty="0" err="1">
                <a:latin typeface="Montserrat" pitchFamily="2" charset="77"/>
              </a:rPr>
              <a:t>problèmes</a:t>
            </a:r>
            <a:endParaRPr lang="en-US" sz="900" dirty="0">
              <a:latin typeface="Montserrat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5E1B92-3615-B542-B09F-CB4893DCC458}"/>
              </a:ext>
            </a:extLst>
          </p:cNvPr>
          <p:cNvSpPr/>
          <p:nvPr userDrawn="1"/>
        </p:nvSpPr>
        <p:spPr>
          <a:xfrm>
            <a:off x="9771321" y="3221666"/>
            <a:ext cx="1063256" cy="542260"/>
          </a:xfrm>
          <a:prstGeom prst="rect">
            <a:avLst/>
          </a:prstGeom>
          <a:solidFill>
            <a:srgbClr val="A2A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800" b="0" i="0" dirty="0">
                <a:latin typeface="Montserrat Light" pitchFamily="2" charset="77"/>
              </a:rPr>
              <a:t>Exploration et innovation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F1AD4E-F001-A646-A5FA-FD3B8AA76409}"/>
              </a:ext>
            </a:extLst>
          </p:cNvPr>
          <p:cNvSpPr/>
          <p:nvPr userDrawn="1"/>
        </p:nvSpPr>
        <p:spPr>
          <a:xfrm>
            <a:off x="9771321" y="3879717"/>
            <a:ext cx="1063256" cy="542260"/>
          </a:xfrm>
          <a:prstGeom prst="rect">
            <a:avLst/>
          </a:prstGeom>
          <a:solidFill>
            <a:srgbClr val="F595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>
                <a:latin typeface="Montserrat Light" pitchFamily="2" charset="77"/>
              </a:rPr>
              <a:t>Exploitation et applications </a:t>
            </a:r>
            <a:r>
              <a:rPr lang="en-US" sz="700" b="0" i="0" dirty="0" err="1">
                <a:latin typeface="Montserrat Light" pitchFamily="2" charset="77"/>
              </a:rPr>
              <a:t>innovatrices</a:t>
            </a:r>
            <a:r>
              <a:rPr lang="en-US" sz="700" b="0" i="0" dirty="0">
                <a:latin typeface="Montserrat Light" pitchFamily="2" charset="77"/>
              </a:rPr>
              <a:t> durables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0267121-F6A8-A74B-8BDF-7AB326554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9969"/>
            <a:ext cx="10515600" cy="43811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4CEDF8E-A0EB-9A43-8748-289E32531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45104"/>
            <a:ext cx="10515600" cy="43810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18370E-57CF-754A-BE15-B49B28A5EF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722AD87F-76F9-BB42-A948-9A9275C36C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5498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mple graphiq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86AFA-5788-0945-A7A4-78834B18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FE39-80CE-AE41-A91B-E03CC3E6D152}" type="datetime2">
              <a:rPr lang="en-CA" smtClean="0"/>
              <a:t>Monday, July 13, 2020</a:t>
            </a:fld>
            <a:endParaRPr lang="en-US"/>
          </a:p>
        </p:txBody>
      </p:sp>
      <p:pic>
        <p:nvPicPr>
          <p:cNvPr id="4" name="Picture 3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BC55F29A-C8D3-3441-A05A-AF2625D00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9657" y="1643270"/>
            <a:ext cx="5864799" cy="414227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AE7A4EE-3990-554D-A6E2-C71089CE3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79969"/>
            <a:ext cx="6643255" cy="438109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2D4585A-6022-C84D-AF82-5CF0C6E05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45104"/>
            <a:ext cx="4747315" cy="438109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9FC39D6-C5AF-664C-B8C3-9C9FD0B47994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43140" y="1910239"/>
            <a:ext cx="4455766" cy="4204631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A4FCE3-C11F-DA46-9F0A-489C5660E70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B742891-2D4C-0B40-83F2-2F477D9F5D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991291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des matières 3 fond ble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53353F-D192-F84A-A4E2-29E19EAECCB1}"/>
              </a:ext>
            </a:extLst>
          </p:cNvPr>
          <p:cNvCxnSpPr/>
          <p:nvPr userDrawn="1"/>
        </p:nvCxnSpPr>
        <p:spPr>
          <a:xfrm flipV="1">
            <a:off x="2716695" y="0"/>
            <a:ext cx="0" cy="6858000"/>
          </a:xfrm>
          <a:prstGeom prst="line">
            <a:avLst/>
          </a:prstGeom>
          <a:ln w="698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4259E866-0762-F240-9F89-02DA9F133081}"/>
              </a:ext>
            </a:extLst>
          </p:cNvPr>
          <p:cNvSpPr/>
          <p:nvPr userDrawn="1"/>
        </p:nvSpPr>
        <p:spPr>
          <a:xfrm>
            <a:off x="2266121" y="1537252"/>
            <a:ext cx="901148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Montserrat" pitchFamily="2" charset="77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1C23214-5FD2-2C4B-9A4C-9E5D989100A0}"/>
              </a:ext>
            </a:extLst>
          </p:cNvPr>
          <p:cNvSpPr/>
          <p:nvPr userDrawn="1"/>
        </p:nvSpPr>
        <p:spPr>
          <a:xfrm>
            <a:off x="2266121" y="2994991"/>
            <a:ext cx="901148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Montserrat" pitchFamily="2" charset="77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724078-8CC0-E348-A61E-2A2793746EC3}"/>
              </a:ext>
            </a:extLst>
          </p:cNvPr>
          <p:cNvSpPr/>
          <p:nvPr userDrawn="1"/>
        </p:nvSpPr>
        <p:spPr>
          <a:xfrm>
            <a:off x="2266121" y="4452730"/>
            <a:ext cx="901148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Montserrat" pitchFamily="2" charset="77"/>
              </a:rPr>
              <a:t>3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4289FEE-15BC-034F-8AF6-11122E050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3751" y="1586550"/>
            <a:ext cx="8180181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9A4EEF3-E512-164E-8EAF-27DDE444F13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03750" y="2994991"/>
            <a:ext cx="8180181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C6BC47F-1A41-C84E-80C1-F663001D3E2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403749" y="4452730"/>
            <a:ext cx="8180181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404B482-C74B-3343-B438-065BFA943E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A8D63-6CD0-FD46-A212-F5149868C66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D9D66C7-2EB7-704C-A68C-3F2C85A651FF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3EB4CC-847D-3341-8876-EC7A21DF2CE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7114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des matières 3 fond bleu su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53353F-D192-F84A-A4E2-29E19EAECCB1}"/>
              </a:ext>
            </a:extLst>
          </p:cNvPr>
          <p:cNvCxnSpPr/>
          <p:nvPr userDrawn="1"/>
        </p:nvCxnSpPr>
        <p:spPr>
          <a:xfrm flipV="1">
            <a:off x="2716695" y="0"/>
            <a:ext cx="0" cy="6858000"/>
          </a:xfrm>
          <a:prstGeom prst="line">
            <a:avLst/>
          </a:prstGeom>
          <a:ln w="698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4259E866-0762-F240-9F89-02DA9F133081}"/>
              </a:ext>
            </a:extLst>
          </p:cNvPr>
          <p:cNvSpPr/>
          <p:nvPr userDrawn="1"/>
        </p:nvSpPr>
        <p:spPr>
          <a:xfrm>
            <a:off x="2266121" y="1537252"/>
            <a:ext cx="901148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Montserrat" pitchFamily="2" charset="77"/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1C23214-5FD2-2C4B-9A4C-9E5D989100A0}"/>
              </a:ext>
            </a:extLst>
          </p:cNvPr>
          <p:cNvSpPr/>
          <p:nvPr userDrawn="1"/>
        </p:nvSpPr>
        <p:spPr>
          <a:xfrm>
            <a:off x="2266121" y="2994991"/>
            <a:ext cx="901148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Montserrat" pitchFamily="2" charset="77"/>
              </a:rPr>
              <a:t>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724078-8CC0-E348-A61E-2A2793746EC3}"/>
              </a:ext>
            </a:extLst>
          </p:cNvPr>
          <p:cNvSpPr/>
          <p:nvPr userDrawn="1"/>
        </p:nvSpPr>
        <p:spPr>
          <a:xfrm>
            <a:off x="2266121" y="4452730"/>
            <a:ext cx="901148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Montserrat" pitchFamily="2" charset="77"/>
              </a:rPr>
              <a:t>6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4289FEE-15BC-034F-8AF6-11122E050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3751" y="1586550"/>
            <a:ext cx="8180181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9A4EEF3-E512-164E-8EAF-27DDE444F13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03750" y="2994991"/>
            <a:ext cx="8180181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C6BC47F-1A41-C84E-80C1-F663001D3E2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403749" y="4452730"/>
            <a:ext cx="8180181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38A69EF-783A-094F-8677-DB88FDF235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093CA3-589B-DF40-BCEA-F950FE3896C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D9D66C7-2EB7-704C-A68C-3F2C85A651FF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A81DFD-1C5E-AB47-9591-2A001D979F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8299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des matières 4 fond ble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53353F-D192-F84A-A4E2-29E19EAECCB1}"/>
              </a:ext>
            </a:extLst>
          </p:cNvPr>
          <p:cNvCxnSpPr/>
          <p:nvPr userDrawn="1"/>
        </p:nvCxnSpPr>
        <p:spPr>
          <a:xfrm flipV="1">
            <a:off x="2716695" y="0"/>
            <a:ext cx="0" cy="6858000"/>
          </a:xfrm>
          <a:prstGeom prst="line">
            <a:avLst/>
          </a:prstGeom>
          <a:ln w="698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4259E866-0762-F240-9F89-02DA9F133081}"/>
              </a:ext>
            </a:extLst>
          </p:cNvPr>
          <p:cNvSpPr/>
          <p:nvPr userDrawn="1"/>
        </p:nvSpPr>
        <p:spPr>
          <a:xfrm>
            <a:off x="2266121" y="1285003"/>
            <a:ext cx="901148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Montserrat" pitchFamily="2" charset="77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1C23214-5FD2-2C4B-9A4C-9E5D989100A0}"/>
              </a:ext>
            </a:extLst>
          </p:cNvPr>
          <p:cNvSpPr/>
          <p:nvPr userDrawn="1"/>
        </p:nvSpPr>
        <p:spPr>
          <a:xfrm>
            <a:off x="2266121" y="2438340"/>
            <a:ext cx="901148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Montserrat" pitchFamily="2" charset="77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724078-8CC0-E348-A61E-2A2793746EC3}"/>
              </a:ext>
            </a:extLst>
          </p:cNvPr>
          <p:cNvSpPr/>
          <p:nvPr userDrawn="1"/>
        </p:nvSpPr>
        <p:spPr>
          <a:xfrm>
            <a:off x="2266121" y="3542379"/>
            <a:ext cx="901148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Montserrat" pitchFamily="2" charset="77"/>
              </a:rPr>
              <a:t>3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4289FEE-15BC-034F-8AF6-11122E050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3751" y="1334301"/>
            <a:ext cx="8180181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9A4EEF3-E512-164E-8EAF-27DDE444F13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03750" y="2438340"/>
            <a:ext cx="8180181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C6BC47F-1A41-C84E-80C1-F663001D3E2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403749" y="3542379"/>
            <a:ext cx="8180181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6BE948-5370-A541-8D3E-F2B9F572E5C0}"/>
              </a:ext>
            </a:extLst>
          </p:cNvPr>
          <p:cNvSpPr/>
          <p:nvPr userDrawn="1"/>
        </p:nvSpPr>
        <p:spPr>
          <a:xfrm>
            <a:off x="2266121" y="4646418"/>
            <a:ext cx="901148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Montserrat" pitchFamily="2" charset="77"/>
              </a:rPr>
              <a:t>4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CEF9154-E6D3-464E-A2B6-FFE3012778F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3403749" y="4646418"/>
            <a:ext cx="8180181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E268B3-4221-BD40-9BA0-DE041772446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D9D66C7-2EB7-704C-A68C-3F2C85A651FF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22D742-121B-974E-BC28-AC6F58DF76F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6D5833DD-1CC0-5C49-A9F0-8B554C0FB9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45353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des matières 4 fond bleu su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53353F-D192-F84A-A4E2-29E19EAECCB1}"/>
              </a:ext>
            </a:extLst>
          </p:cNvPr>
          <p:cNvCxnSpPr/>
          <p:nvPr userDrawn="1"/>
        </p:nvCxnSpPr>
        <p:spPr>
          <a:xfrm flipV="1">
            <a:off x="2716695" y="0"/>
            <a:ext cx="0" cy="6858000"/>
          </a:xfrm>
          <a:prstGeom prst="line">
            <a:avLst/>
          </a:prstGeom>
          <a:ln w="698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4259E866-0762-F240-9F89-02DA9F133081}"/>
              </a:ext>
            </a:extLst>
          </p:cNvPr>
          <p:cNvSpPr/>
          <p:nvPr userDrawn="1"/>
        </p:nvSpPr>
        <p:spPr>
          <a:xfrm>
            <a:off x="2266121" y="1285003"/>
            <a:ext cx="901148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Montserrat" pitchFamily="2" charset="77"/>
              </a:rPr>
              <a:t>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1C23214-5FD2-2C4B-9A4C-9E5D989100A0}"/>
              </a:ext>
            </a:extLst>
          </p:cNvPr>
          <p:cNvSpPr/>
          <p:nvPr userDrawn="1"/>
        </p:nvSpPr>
        <p:spPr>
          <a:xfrm>
            <a:off x="2266121" y="2438340"/>
            <a:ext cx="901148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Montserrat" pitchFamily="2" charset="77"/>
              </a:rPr>
              <a:t>6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724078-8CC0-E348-A61E-2A2793746EC3}"/>
              </a:ext>
            </a:extLst>
          </p:cNvPr>
          <p:cNvSpPr/>
          <p:nvPr userDrawn="1"/>
        </p:nvSpPr>
        <p:spPr>
          <a:xfrm>
            <a:off x="2266121" y="3542379"/>
            <a:ext cx="901148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Montserrat" pitchFamily="2" charset="77"/>
              </a:rPr>
              <a:t>7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4289FEE-15BC-034F-8AF6-11122E050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3751" y="1334301"/>
            <a:ext cx="8180181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9A4EEF3-E512-164E-8EAF-27DDE444F13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03750" y="2438340"/>
            <a:ext cx="8180181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C6BC47F-1A41-C84E-80C1-F663001D3E2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403749" y="3542379"/>
            <a:ext cx="8180181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6BE948-5370-A541-8D3E-F2B9F572E5C0}"/>
              </a:ext>
            </a:extLst>
          </p:cNvPr>
          <p:cNvSpPr/>
          <p:nvPr userDrawn="1"/>
        </p:nvSpPr>
        <p:spPr>
          <a:xfrm>
            <a:off x="2266121" y="4646418"/>
            <a:ext cx="901148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Montserrat" pitchFamily="2" charset="77"/>
              </a:rPr>
              <a:t>8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CEF9154-E6D3-464E-A2B6-FFE3012778F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3403749" y="4646418"/>
            <a:ext cx="8180181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CB5954-9B09-804D-A855-58F4EC7B65F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D9D66C7-2EB7-704C-A68C-3F2C85A651FF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6D8D7D-7890-D340-BC67-3CCA952945F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7C37943-40B1-E34A-97B5-731A1D6EE7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7483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re présentation photo fond ble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2832E6E-5646-6D41-B770-DB2900619D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4613" y="-85725"/>
            <a:ext cx="12366626" cy="7018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A6C86-1CD3-5249-8C39-D848A313C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DF4FC7-0818-A345-B53B-C135DCDA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C3C7-21EB-0D47-AB97-DB0D648C1927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8C12E4-C8C3-924A-933A-ED1274679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E02670-1C0C-994F-AB38-A17C2D456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4D51209-A36C-234D-8E21-1CCE9143E1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43299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re section photo fond ble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321555-8AA8-AA4A-99E6-AA02E77763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10463" y="-86264"/>
            <a:ext cx="4765675" cy="70284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A6C86-1CD3-5249-8C39-D848A313C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64087"/>
            <a:ext cx="6432550" cy="132556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DF4FC7-0818-A345-B53B-C135DCDA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C3C7-21EB-0D47-AB97-DB0D648C1927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8C12E4-C8C3-924A-933A-ED1274679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8999"/>
            <a:ext cx="6426200" cy="10683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0D1EB0-EA32-B548-A8DD-0627E764D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51A6C97-D30A-4848-880A-232E157ABE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85743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re point form fond ble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37558-5F9B-174A-AF0C-AE58F8C47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74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E9780-AB0A-DE45-B14F-AEE8C7D0A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919"/>
            <a:ext cx="10515600" cy="478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5191E6-5322-324B-98EE-6BB5B2328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DA5B80DE-76D4-264C-9A0A-6D3940240AD0}" type="datetime2">
              <a:rPr lang="en-CA" smtClean="0"/>
              <a:pPr/>
              <a:t>Monday, July 13, 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6AFA9-97F6-C844-AB2F-E6E1B7F17A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6A1B633-C2C6-EA4D-9F6E-6CA3B416FF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>
                <a:solidFill>
                  <a:srgbClr val="89898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1432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re point form fond ble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A1E09-3E65-E543-A8EF-1A7110265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84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07C12-621B-6D4A-8D8A-D836D5954A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1920"/>
            <a:ext cx="5181600" cy="4785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DA530F-3695-A34D-AA7F-D3FEF10B4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91920"/>
            <a:ext cx="5181600" cy="4785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21647B8-7513-574F-BE06-B04AF05E2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CE040C75-EA9C-FA47-B640-3FD7D4C51AA5}" type="datetime2">
              <a:rPr lang="en-CA" smtClean="0"/>
              <a:pPr/>
              <a:t>Monday, July 13, 2020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313265E-088F-D344-A687-3C5B32BB30A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>
                <a:solidFill>
                  <a:srgbClr val="89898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8CB4E-417B-174A-B5D6-E2A9B4E8BD3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5253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des matières 4 su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53353F-D192-F84A-A4E2-29E19EAECCB1}"/>
              </a:ext>
            </a:extLst>
          </p:cNvPr>
          <p:cNvCxnSpPr/>
          <p:nvPr userDrawn="1"/>
        </p:nvCxnSpPr>
        <p:spPr>
          <a:xfrm flipV="1">
            <a:off x="2716695" y="0"/>
            <a:ext cx="0" cy="6858000"/>
          </a:xfrm>
          <a:prstGeom prst="line">
            <a:avLst/>
          </a:prstGeom>
          <a:ln w="698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4259E866-0762-F240-9F89-02DA9F133081}"/>
              </a:ext>
            </a:extLst>
          </p:cNvPr>
          <p:cNvSpPr/>
          <p:nvPr userDrawn="1"/>
        </p:nvSpPr>
        <p:spPr>
          <a:xfrm>
            <a:off x="2266121" y="1285003"/>
            <a:ext cx="901148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Montserrat" pitchFamily="2" charset="77"/>
              </a:rPr>
              <a:t>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1C23214-5FD2-2C4B-9A4C-9E5D989100A0}"/>
              </a:ext>
            </a:extLst>
          </p:cNvPr>
          <p:cNvSpPr/>
          <p:nvPr userDrawn="1"/>
        </p:nvSpPr>
        <p:spPr>
          <a:xfrm>
            <a:off x="2266121" y="2438340"/>
            <a:ext cx="901148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Montserrat" pitchFamily="2" charset="77"/>
              </a:rPr>
              <a:t>6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724078-8CC0-E348-A61E-2A2793746EC3}"/>
              </a:ext>
            </a:extLst>
          </p:cNvPr>
          <p:cNvSpPr/>
          <p:nvPr userDrawn="1"/>
        </p:nvSpPr>
        <p:spPr>
          <a:xfrm>
            <a:off x="2266121" y="3542379"/>
            <a:ext cx="901148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Montserrat" pitchFamily="2" charset="77"/>
              </a:rPr>
              <a:t>7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4289FEE-15BC-034F-8AF6-11122E050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3751" y="1334301"/>
            <a:ext cx="8180181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9A4EEF3-E512-164E-8EAF-27DDE444F13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03750" y="2438340"/>
            <a:ext cx="8180181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C6BC47F-1A41-C84E-80C1-F663001D3E2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403749" y="3542379"/>
            <a:ext cx="8180181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6BE948-5370-A541-8D3E-F2B9F572E5C0}"/>
              </a:ext>
            </a:extLst>
          </p:cNvPr>
          <p:cNvSpPr/>
          <p:nvPr userDrawn="1"/>
        </p:nvSpPr>
        <p:spPr>
          <a:xfrm>
            <a:off x="2266121" y="4646418"/>
            <a:ext cx="901148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Montserrat" pitchFamily="2" charset="77"/>
              </a:rPr>
              <a:t>8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CEF9154-E6D3-464E-A2B6-FFE3012778F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3403749" y="4646418"/>
            <a:ext cx="8180181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308671-ADC5-D84D-A38C-CB043096936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9D66C7-2EB7-704C-A68C-3F2C85A651FF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D81AD9-D62C-D048-8B01-67E20082623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09F743E0-ADDE-7345-94E7-A3838B8C065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39412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re sous-titre double point form fond ble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DA894-E0E7-934B-A25C-C3049EE53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4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2150C-C8C4-BC4F-8A38-15D16F08C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72968"/>
            <a:ext cx="5157787" cy="82391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58126-EF21-3E43-A77D-1F73E7DEF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58724"/>
            <a:ext cx="5157787" cy="3690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F8DD33-4ADD-A243-B4D6-AE9636E63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84398"/>
            <a:ext cx="5183188" cy="82391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090531-0026-8C45-8FD7-81A181117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58724"/>
            <a:ext cx="5183188" cy="3690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6C2A5C0-8B07-0C40-AAB7-3F499A404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1AD1F8CA-C5ED-AA43-AC2C-7C55E3D416C2}" type="datetime2">
              <a:rPr lang="en-CA" smtClean="0"/>
              <a:pPr/>
              <a:t>Monday, July 13, 2020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6264F-EDE0-FA4E-9A53-56CD2B6138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29F536ED-092E-584E-88A8-E5601CF75640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CC10335-1EF8-AD40-8DEF-63283592F51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>
                <a:solidFill>
                  <a:srgbClr val="89898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1567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re seulement fond ble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539A2-3289-E542-ACF2-D3093D8B4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84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F1178C-9DB9-BA4C-82A3-E57F91B3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752E210C-BD27-3E43-94BE-2B9F0B2629F5}" type="datetime2">
              <a:rPr lang="en-CA" smtClean="0"/>
              <a:pPr/>
              <a:t>Monday, July 13, 2020</a:t>
            </a:fld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D049A1D-E9A1-5F4B-8A18-7223A3F4C2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>
                <a:solidFill>
                  <a:srgbClr val="89898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FD4FE8-E13E-CB46-8817-5473E4CE963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1916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Vide fond ble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B18A3-05C6-754B-9F2E-B00CD95C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74EAD6C9-F667-B442-9D7A-74B69E131930}" type="datetime2">
              <a:rPr lang="en-CA" smtClean="0"/>
              <a:pPr/>
              <a:t>Monday, July 13, 2020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2F8355-6FDD-E145-91B1-805F5F0E8B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>
                <a:solidFill>
                  <a:srgbClr val="89898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50B181-C72C-874B-AB01-FC2834DE1AA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9776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re texte point form fond ble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1EE45-D6C0-A540-B009-0646DE988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43796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EE264-2DAE-C046-B900-D879D720C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65CB6-4EB4-8E4B-94EC-BF68D1046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56272"/>
            <a:ext cx="3932237" cy="421271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5BAC264-71D8-8348-B1DD-A75D1EFAC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ED6DA5E0-669E-0A4C-8F75-22B46089E70B}" type="datetime2">
              <a:rPr lang="en-CA" smtClean="0"/>
              <a:pPr/>
              <a:t>Monday, July 13, 2020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E929BE7-42A8-374A-A58C-D812BCFCCC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>
                <a:solidFill>
                  <a:srgbClr val="89898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200123-3D7F-D247-9EB2-2519FB4CA7A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9529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re texte photo fond ble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BC732-4518-194C-8775-69A12B65B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437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5F93C-BCD7-B649-AAF2-8B0E295CD7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36E18BE-98B6-7C45-B867-7D957E5B1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24A44906-7FC5-4A43-BFAD-205EF16E9558}" type="datetime2">
              <a:rPr lang="en-CA" smtClean="0"/>
              <a:pPr/>
              <a:t>Monday, July 13, 2020</a:t>
            </a:fld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71B001A-F83E-D346-9EB1-1C195D731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56272"/>
            <a:ext cx="3932237" cy="421271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8E9CA3F-0FE1-5B43-99F1-FE104C3083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>
                <a:solidFill>
                  <a:srgbClr val="89898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79482-F724-C24C-8919-F6EF57D0019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5791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Photo titre sous-titre point form  fond ble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86AFA-5788-0945-A7A4-78834B18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2A3AFE39-80CE-AE41-A91B-E03CC3E6D152}" type="datetime2">
              <a:rPr lang="en-CA" smtClean="0"/>
              <a:pPr/>
              <a:t>Monday, July 13, 2020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81CFC1-AC71-C34E-A191-B6392735C0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06017" y="-92765"/>
            <a:ext cx="12390092" cy="2610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6B5BA00-B2C1-A44A-92C4-9E7F8DAD6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3077"/>
            <a:ext cx="10515600" cy="526783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6EAFCB-6E92-C347-BD02-FB92CB14C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9000"/>
            <a:ext cx="10515600" cy="52678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6734F21-6ACD-2946-889F-B2C208F791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1850" y="4094921"/>
            <a:ext cx="10521950" cy="1802295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966A299-4DDD-F344-B9C4-469BB21816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>
                <a:solidFill>
                  <a:srgbClr val="89898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475B8A-1F8F-3A42-978D-FC696DE0937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59185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re sous-titre point form photo  fond ble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86AFA-5788-0945-A7A4-78834B18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2A3AFE39-80CE-AE41-A91B-E03CC3E6D152}" type="datetime2">
              <a:rPr lang="en-CA" smtClean="0"/>
              <a:pPr/>
              <a:t>Monday, July 13, 2020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44782D-36D7-7645-B23F-47C648F7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7927"/>
            <a:ext cx="5645054" cy="830152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5E6730C-EAED-EA44-AA00-2D9BB0D6C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45104"/>
            <a:ext cx="5645054" cy="438109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66FC8CD-9FA9-A04B-92FC-F661272A5F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1850" y="1910238"/>
            <a:ext cx="5648463" cy="3986979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81CFC1-AC71-C34E-A191-B6392735C0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84975" y="-92765"/>
            <a:ext cx="5499100" cy="70634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FEA06D3-6F00-9345-A04E-757FA34218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>
                <a:solidFill>
                  <a:srgbClr val="89898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E9ADB7-5B81-D341-A109-FB9064C2050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3223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re sous-titre point form  fond ble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86AFA-5788-0945-A7A4-78834B18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2A3AFE39-80CE-AE41-A91B-E03CC3E6D152}" type="datetime2">
              <a:rPr lang="en-CA" smtClean="0"/>
              <a:pPr/>
              <a:t>Monday, July 13, 2020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44782D-36D7-7645-B23F-47C648F7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9969"/>
            <a:ext cx="10515600" cy="43811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5E6730C-EAED-EA44-AA00-2D9BB0D6C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45104"/>
            <a:ext cx="10515600" cy="438109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66FC8CD-9FA9-A04B-92FC-F661272A5F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1850" y="1910238"/>
            <a:ext cx="10521950" cy="3986979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F915C4-8435-CD4C-B015-0C4E1BD97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A4193C2-9A36-0A4A-93E6-048392ADB7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>
                <a:solidFill>
                  <a:srgbClr val="89898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6231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re sous-titre media fond ble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0B872-86EE-0648-8D68-876DD2E7AB0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1850" y="1910239"/>
            <a:ext cx="10515600" cy="39776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86AFA-5788-0945-A7A4-78834B18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2A3AFE39-80CE-AE41-A91B-E03CC3E6D152}" type="datetime2">
              <a:rPr lang="en-CA" smtClean="0"/>
              <a:pPr/>
              <a:t>Monday, July 13, 2020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44782D-36D7-7645-B23F-47C648F7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9969"/>
            <a:ext cx="10515600" cy="43811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5E6730C-EAED-EA44-AA00-2D9BB0D6C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45104"/>
            <a:ext cx="10515600" cy="438109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895A63-3618-6D4D-9192-7493492E4D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13EE135-9567-8148-9DB7-008A6A7C67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>
                <a:solidFill>
                  <a:srgbClr val="89898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416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re sous-titre media texte  fond ble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0B872-86EE-0648-8D68-876DD2E7AB0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1850" y="1910239"/>
            <a:ext cx="5529193" cy="39776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86AFA-5788-0945-A7A4-78834B18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2A3AFE39-80CE-AE41-A91B-E03CC3E6D152}" type="datetime2">
              <a:rPr lang="en-CA" smtClean="0"/>
              <a:pPr/>
              <a:t>Monday, July 13, 2020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44782D-36D7-7645-B23F-47C648F7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9969"/>
            <a:ext cx="10515600" cy="43811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5E6730C-EAED-EA44-AA00-2D9BB0D6C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45104"/>
            <a:ext cx="10515600" cy="438109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20FE28B-48E6-8941-978E-2679F1030DA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528390" y="1910239"/>
            <a:ext cx="4819059" cy="3977646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460B10A-7A41-8E42-BDAC-B8CCF6B3C3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>
                <a:solidFill>
                  <a:srgbClr val="89898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058E92-1CFC-794A-9801-43A66B2FDB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00505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présentation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2832E6E-5646-6D41-B770-DB2900619D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4613" y="-85725"/>
            <a:ext cx="12366626" cy="701833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A6C86-1CD3-5249-8C39-D848A313C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37611"/>
            <a:ext cx="10515600" cy="20520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DF4FC7-0818-A345-B53B-C135DCDA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C3C7-21EB-0D47-AB97-DB0D648C1927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8C12E4-C8C3-924A-933A-ED1274679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BFE437-4EB7-B741-8591-F6B0D58FC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BEF3060-144F-D247-AFFE-0C61F1520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34360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re sous-titre graphique  fond ble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86AFA-5788-0945-A7A4-78834B18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2A3AFE39-80CE-AE41-A91B-E03CC3E6D152}" type="datetime2">
              <a:rPr lang="en-CA" smtClean="0"/>
              <a:pPr/>
              <a:t>Monday, July 13, 2020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44782D-36D7-7645-B23F-47C648F7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9969"/>
            <a:ext cx="10515600" cy="43811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5E6730C-EAED-EA44-AA00-2D9BB0D6C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45104"/>
            <a:ext cx="10515600" cy="438109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5DF509F-F791-DC42-A1B0-9A11DE58517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831850" y="1910238"/>
            <a:ext cx="10515600" cy="3987325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476755-DFB8-AA4A-BA09-F71739A4E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6E6CD6D-580F-9C4D-A9BF-127BDEA561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>
                <a:solidFill>
                  <a:srgbClr val="89898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8599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re sous-titre graphique texte  fond ble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539A2-3289-E542-ACF2-D3093D8B4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9969"/>
            <a:ext cx="10515600" cy="43811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F1178C-9DB9-BA4C-82A3-E57F91B3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752E210C-BD27-3E43-94BE-2B9F0B2629F5}" type="datetime2">
              <a:rPr lang="en-CA" smtClean="0"/>
              <a:pPr/>
              <a:t>Monday, July 13, 2020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7EF3967-E342-D548-938B-860298CB3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45104"/>
            <a:ext cx="10515600" cy="438109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2FA8D37-5686-CD42-B849-297D48157564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528390" y="1910238"/>
            <a:ext cx="4819059" cy="398732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hart Placeholder 2">
            <a:extLst>
              <a:ext uri="{FF2B5EF4-FFF2-40B4-BE49-F238E27FC236}">
                <a16:creationId xmlns:a16="http://schemas.microsoft.com/office/drawing/2014/main" id="{8E1590C9-52F8-F04D-8800-8D107F71CD09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831850" y="1910238"/>
            <a:ext cx="5476185" cy="3987325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ED5A821-2755-3E49-A669-A300CBEEE2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>
                <a:solidFill>
                  <a:srgbClr val="89898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255187-10BE-FE43-BE3A-228E232120E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10793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re sous-titre tableau fond ble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86AFA-5788-0945-A7A4-78834B18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2A3AFE39-80CE-AE41-A91B-E03CC3E6D152}" type="datetime2">
              <a:rPr lang="en-CA" smtClean="0"/>
              <a:pPr/>
              <a:t>Monday, July 13, 2020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44782D-36D7-7645-B23F-47C648F7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9969"/>
            <a:ext cx="10515600" cy="43811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5E6730C-EAED-EA44-AA00-2D9BB0D6C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45104"/>
            <a:ext cx="10515600" cy="438109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A0D84EF0-37C7-9A4D-9733-F505AC63B729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838200" y="1910238"/>
            <a:ext cx="10515600" cy="39860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229BDC6-CC54-3A40-AF9D-EAD48C8A46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>
                <a:solidFill>
                  <a:srgbClr val="89898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022C71-C49B-6846-9DFD-C4A0A44B4D3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2837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re sous-titre tableau texte  fond ble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539A2-3289-E542-ACF2-D3093D8B4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9969"/>
            <a:ext cx="10515600" cy="43811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F1178C-9DB9-BA4C-82A3-E57F91B3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752E210C-BD27-3E43-94BE-2B9F0B2629F5}" type="datetime2">
              <a:rPr lang="en-CA" smtClean="0"/>
              <a:pPr/>
              <a:t>Monday, July 13, 2020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7EF3967-E342-D548-938B-860298CB3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45104"/>
            <a:ext cx="10515600" cy="438109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2FA8D37-5686-CD42-B849-297D48157564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528390" y="1910237"/>
            <a:ext cx="4819059" cy="398607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able Placeholder 3">
            <a:extLst>
              <a:ext uri="{FF2B5EF4-FFF2-40B4-BE49-F238E27FC236}">
                <a16:creationId xmlns:a16="http://schemas.microsoft.com/office/drawing/2014/main" id="{7AE2C77F-E27F-6844-8720-2A0969D600C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1910238"/>
            <a:ext cx="5506156" cy="39860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9F5F3F1-6D33-9544-9EF1-DC6DFCE7D7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>
                <a:solidFill>
                  <a:srgbClr val="89898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02F594-4CAB-AB4D-B362-7670A6D72C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29F536ED-092E-584E-88A8-E5601CF75640}" type="slidenum">
              <a:rPr lang="fr-CA" smtClean="0"/>
              <a:pPr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66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présentation CIRRELT/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2832E6E-5646-6D41-B770-DB2900619D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4613" y="-85725"/>
            <a:ext cx="12366626" cy="701833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A6C86-1CD3-5249-8C39-D848A313C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37611"/>
            <a:ext cx="10515600" cy="20520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DF4FC7-0818-A345-B53B-C135DCDA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C3C7-21EB-0D47-AB97-DB0D648C1927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8C12E4-C8C3-924A-933A-ED1274679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8619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92112A-4D4F-4046-B2B6-22714C4E4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650" y="725156"/>
            <a:ext cx="3320104" cy="735509"/>
          </a:xfrm>
          <a:prstGeom prst="rect">
            <a:avLst/>
          </a:prstGeom>
        </p:spPr>
      </p:pic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C98267C-4DE5-1C42-812C-128656A197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10400" y="387350"/>
            <a:ext cx="4337050" cy="1073150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29F496-8EC6-114F-ACE9-644AD7106C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DBC5959-85FA-7E41-8FE5-798778DF7F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72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présentation CIRRE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2832E6E-5646-6D41-B770-DB2900619D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4613" y="-85725"/>
            <a:ext cx="12366626" cy="701833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A6C86-1CD3-5249-8C39-D848A313C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37611"/>
            <a:ext cx="10515600" cy="20520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DF4FC7-0818-A345-B53B-C135DCDA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C3C7-21EB-0D47-AB97-DB0D648C1927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8C12E4-C8C3-924A-933A-ED1274679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8619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92112A-4D4F-4046-B2B6-22714C4E4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650" y="725156"/>
            <a:ext cx="3320104" cy="73550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CBC4AE-2CB0-B64F-A316-16AA65595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5C8B9E9-FA59-564E-8801-CA6F610AB3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030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présentation CIRRELT/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DF4FC7-0818-A345-B53B-C135DCDA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C3C7-21EB-0D47-AB97-DB0D648C1927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C98267C-4DE5-1C42-812C-128656A197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10400" y="1024757"/>
            <a:ext cx="4337050" cy="7355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E366D1-EBDB-7949-8CB1-823418617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024758"/>
            <a:ext cx="3320103" cy="7355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310BF2-20F1-1F47-9F48-813A03C211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458692" y="4098774"/>
            <a:ext cx="17844653" cy="1893586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40A9520-60C1-3144-8BF8-7F33A0050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35517"/>
            <a:ext cx="10515600" cy="14977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582208F4-23F9-8F4F-A53C-585AD751D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0922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2E8681-B373-E34D-958D-BBDE205974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9859F049-E570-0347-A69F-2613377686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342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présentation CIRRE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9DB09B-C5FC-AF41-952E-2C75F8C8C8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024758"/>
            <a:ext cx="3320103" cy="7355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7CABEA-D723-674A-A303-3CF60AE0BD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458692" y="4098774"/>
            <a:ext cx="17844653" cy="189358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A6C86-1CD3-5249-8C39-D848A313C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35517"/>
            <a:ext cx="10515600" cy="14977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DF4FC7-0818-A345-B53B-C135DCDA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C3C7-21EB-0D47-AB97-DB0D648C1927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8C12E4-C8C3-924A-933A-ED1274679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0922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23D954-3AFF-FD4F-BC52-18490B01D6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A0D49B0-3F03-6E4F-A9F6-938AD444A8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36373" y="6357938"/>
            <a:ext cx="1676102" cy="379412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2930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79C796-4437-1D4F-95E2-A009179294CF}"/>
              </a:ext>
            </a:extLst>
          </p:cNvPr>
          <p:cNvSpPr/>
          <p:nvPr userDrawn="1"/>
        </p:nvSpPr>
        <p:spPr>
          <a:xfrm>
            <a:off x="0" y="6176964"/>
            <a:ext cx="12192000" cy="6796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B3D5C1-90AA-C54A-A8A9-A09ED1112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4D73D-7B80-1F4E-B443-C6E2EC5A8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88426"/>
            <a:ext cx="10515600" cy="4788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C0155-F6E2-6847-9FBB-1D89DCEED3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7D9D66C7-2EB7-704C-A68C-3F2C85A651FF}" type="datetime2">
              <a:rPr lang="en-CA" smtClean="0"/>
              <a:t>Monday, July 13, 2020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12D752-E907-A34D-8A44-CC456E1EBB6A}"/>
              </a:ext>
            </a:extLst>
          </p:cNvPr>
          <p:cNvPicPr>
            <a:picLocks noChangeAspect="1"/>
          </p:cNvPicPr>
          <p:nvPr userDrawn="1"/>
        </p:nvPicPr>
        <p:blipFill>
          <a:blip r:embed="rId55"/>
          <a:stretch>
            <a:fillRect/>
          </a:stretch>
        </p:blipFill>
        <p:spPr>
          <a:xfrm>
            <a:off x="11021792" y="6391274"/>
            <a:ext cx="332008" cy="29527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91BBDC-DB7A-D24E-8F50-532769FF2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8408" y="6356350"/>
            <a:ext cx="577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Montserrat Light" pitchFamily="2" charset="-128"/>
                <a:ea typeface="Montserrat Light" pitchFamily="2" charset="-128"/>
              </a:defRPr>
            </a:lvl1pPr>
          </a:lstStyle>
          <a:p>
            <a:fld id="{29F536ED-092E-584E-88A8-E5601CF75640}" type="slidenum">
              <a:rPr lang="fr-CA" smtClean="0"/>
              <a:pPr/>
              <a:t>‹#›</a:t>
            </a:fld>
            <a:endParaRPr lang="fr-C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59B2D1-C23D-C34E-BE24-9871574BC356}"/>
              </a:ext>
            </a:extLst>
          </p:cNvPr>
          <p:cNvPicPr>
            <a:picLocks noChangeAspect="1"/>
          </p:cNvPicPr>
          <p:nvPr userDrawn="1"/>
        </p:nvPicPr>
        <p:blipFill>
          <a:blip r:embed="rId56"/>
          <a:stretch>
            <a:fillRect/>
          </a:stretch>
        </p:blipFill>
        <p:spPr>
          <a:xfrm>
            <a:off x="3211112" y="6449759"/>
            <a:ext cx="5769775" cy="1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3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682" r:id="rId12"/>
    <p:sldLayoutId id="2147483650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76" r:id="rId20"/>
    <p:sldLayoutId id="2147483675" r:id="rId21"/>
    <p:sldLayoutId id="2147483659" r:id="rId22"/>
    <p:sldLayoutId id="2147483677" r:id="rId23"/>
    <p:sldLayoutId id="2147483674" r:id="rId24"/>
    <p:sldLayoutId id="2147483665" r:id="rId25"/>
    <p:sldLayoutId id="2147483662" r:id="rId26"/>
    <p:sldLayoutId id="2147483667" r:id="rId27"/>
    <p:sldLayoutId id="2147483668" r:id="rId28"/>
    <p:sldLayoutId id="2147483660" r:id="rId29"/>
    <p:sldLayoutId id="2147483661" r:id="rId30"/>
    <p:sldLayoutId id="2147483666" r:id="rId31"/>
    <p:sldLayoutId id="2147483683" r:id="rId32"/>
    <p:sldLayoutId id="2147483684" r:id="rId33"/>
    <p:sldLayoutId id="2147483685" r:id="rId34"/>
    <p:sldLayoutId id="2147483686" r:id="rId35"/>
    <p:sldLayoutId id="2147483688" r:id="rId36"/>
    <p:sldLayoutId id="2147483692" r:id="rId37"/>
    <p:sldLayoutId id="2147483722" r:id="rId38"/>
    <p:sldLayoutId id="2147483723" r:id="rId39"/>
    <p:sldLayoutId id="2147483724" r:id="rId40"/>
    <p:sldLayoutId id="2147483725" r:id="rId41"/>
    <p:sldLayoutId id="2147483726" r:id="rId42"/>
    <p:sldLayoutId id="2147483727" r:id="rId43"/>
    <p:sldLayoutId id="2147483728" r:id="rId44"/>
    <p:sldLayoutId id="2147483729" r:id="rId45"/>
    <p:sldLayoutId id="2147483730" r:id="rId46"/>
    <p:sldLayoutId id="2147483731" r:id="rId47"/>
    <p:sldLayoutId id="2147483732" r:id="rId48"/>
    <p:sldLayoutId id="2147483733" r:id="rId49"/>
    <p:sldLayoutId id="2147483734" r:id="rId50"/>
    <p:sldLayoutId id="2147483735" r:id="rId51"/>
    <p:sldLayoutId id="2147483736" r:id="rId52"/>
    <p:sldLayoutId id="2147483737" r:id="rId5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s/byths2kj4z4d33y/fontsCIRRELT.zip?dl=0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92E80C7-6966-F24E-BC62-412D738CA6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1A77A-7A41-1449-8AD6-E26ED9D9A5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Auteurs, événement</a:t>
            </a:r>
          </a:p>
          <a:p>
            <a:r>
              <a:rPr lang="fr-CA" dirty="0"/>
              <a:t>(vous pouvez ajouter le logo de votre chaire, université, etc. dans le masque et sur cette page).</a:t>
            </a:r>
          </a:p>
          <a:p>
            <a:endParaRPr lang="fr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5E4045-6E4E-8442-8C56-DF0F0818F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Titre de la présentation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5BE0B2-E579-5C41-A5FB-1EE26B5896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F536ED-092E-584E-88A8-E5601CF75640}" type="slidenum">
              <a:rPr lang="fr-CA" smtClean="0"/>
              <a:pPr/>
              <a:t>1</a:t>
            </a:fld>
            <a:endParaRPr lang="fr-CA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433743B-E1C4-E84D-8682-C9AA95A31A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922185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F8BD48-8AAD-5E48-8C62-2A9485ED29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Plan de la présentation (dans le masque, des listes à 4 et 5 items sont disponibles)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00F75-F4F3-1B4E-B446-ACAC127E0C5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r-CA" dirty="0"/>
              <a:t>Plan de la présentation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94E5D4-C99F-1844-9573-71B3135EEFE6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fr-CA" dirty="0"/>
              <a:t>Plan de la présentation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B12F699-7666-734B-9B60-6CDE858CA1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50F7C-65F1-AC4C-A89F-8A563CE9C5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9F536ED-092E-584E-88A8-E5601CF75640}" type="slidenum">
              <a:rPr lang="fr-CA" smtClean="0"/>
              <a:pPr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184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3D636-E72F-894E-ADE6-C0DA8C5EA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Titre ici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D6727-C9A9-D842-BC5D-D983E5421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Texte ici (dans le masque, il y a des variantes)</a:t>
            </a:r>
          </a:p>
          <a:p>
            <a:r>
              <a:rPr lang="fr-CA" dirty="0"/>
              <a:t>Vous pouvez télécharger les polices de caractères du CIRRELT à partir de ce </a:t>
            </a:r>
            <a:r>
              <a:rPr lang="fr-CA" dirty="0">
                <a:hlinkClick r:id="rId2"/>
              </a:rPr>
              <a:t>lien</a:t>
            </a:r>
            <a:r>
              <a:rPr lang="fr-CA" dirty="0"/>
              <a:t>.  Double-cliquez sur les fichiers pour installer les polices. </a:t>
            </a:r>
          </a:p>
          <a:p>
            <a:r>
              <a:rPr lang="fr-CA" dirty="0"/>
              <a:t>Dans la partie intranet, vous y retrouverez tous les outils graphiques.</a:t>
            </a:r>
          </a:p>
          <a:p>
            <a:endParaRPr lang="fr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91B7A-4D8A-1B4C-8B01-7E1EE6ABA3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536ED-092E-584E-88A8-E5601CF75640}" type="slidenum">
              <a:rPr lang="fr-CA" smtClean="0"/>
              <a:pPr/>
              <a:t>3</a:t>
            </a:fld>
            <a:endParaRPr lang="fr-CA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34434F0-9376-554E-9EFE-796578432A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680060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0FF36-D545-F943-BA08-D1DAE8D02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Titre avec fond bleu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7D6C4-7A38-4444-88A9-B9874F81F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Des variantes sont disponibles dans le masque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F298A-DF9B-514F-B1A5-59F8C0AF6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536ED-092E-584E-88A8-E5601CF75640}" type="slidenum">
              <a:rPr lang="fr-CA" smtClean="0"/>
              <a:pPr/>
              <a:t>4</a:t>
            </a:fld>
            <a:endParaRPr lang="fr-CA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746585-B46C-3F44-8B96-1E82A5DCE5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001796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E15ED0C-65EA-3C4D-B513-985672EDB4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66738-4435-8741-9FDC-35C6C36F69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Sous-titre de section – Ajoutez une photo à droite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A3AC30-A3AC-EF41-BD83-4E63EFF9C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Titre de section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1E23B-9141-4A45-B7F4-D4A5384C2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36ED-092E-584E-88A8-E5601CF75640}" type="slidenum">
              <a:rPr lang="fr-CA" smtClean="0"/>
              <a:pPr/>
              <a:t>5</a:t>
            </a:fld>
            <a:endParaRPr lang="fr-CA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6479A75-6A53-334D-B7C2-B68161BD10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043547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382B8-A17C-564F-9CEC-423686D0F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Nos partenaires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1C775-32C1-9144-AE8E-5AD63B971E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Sous-titre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4023C-A652-CF4B-BDB9-591234A5E4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536ED-092E-584E-88A8-E5601CF75640}" type="slidenum">
              <a:rPr lang="fr-CA" smtClean="0"/>
              <a:pPr/>
              <a:t>6</a:t>
            </a:fld>
            <a:endParaRPr lang="fr-CA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42C7986-91CD-3648-8FF2-F8AB3218D9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225622518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rincipal - CIRRELT">
  <a:themeElements>
    <a:clrScheme name="CIRRELT 1">
      <a:dk1>
        <a:srgbClr val="000000"/>
      </a:dk1>
      <a:lt1>
        <a:srgbClr val="FFFFFF"/>
      </a:lt1>
      <a:dk2>
        <a:srgbClr val="081129"/>
      </a:dk2>
      <a:lt2>
        <a:srgbClr val="BABABA"/>
      </a:lt2>
      <a:accent1>
        <a:srgbClr val="DF2E3A"/>
      </a:accent1>
      <a:accent2>
        <a:srgbClr val="D35F70"/>
      </a:accent2>
      <a:accent3>
        <a:srgbClr val="A5A5A5"/>
      </a:accent3>
      <a:accent4>
        <a:srgbClr val="6D0D15"/>
      </a:accent4>
      <a:accent5>
        <a:srgbClr val="636466"/>
      </a:accent5>
      <a:accent6>
        <a:srgbClr val="EA5F5E"/>
      </a:accent6>
      <a:hlink>
        <a:srgbClr val="E84644"/>
      </a:hlink>
      <a:folHlink>
        <a:srgbClr val="FFFFF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0CAEFF82-9D44-EB4E-AD0A-00A1DA7CBAC3}" vid="{B814992C-6A6E-4945-84AC-B82606B718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Principal - CIRRELT</Template>
  <TotalTime>11</TotalTime>
  <Words>140</Words>
  <Application>Microsoft Macintosh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Montserrat</vt:lpstr>
      <vt:lpstr>Montserrat Light</vt:lpstr>
      <vt:lpstr>Modèle Principal - CIRRELT</vt:lpstr>
      <vt:lpstr>Titre de la présentation</vt:lpstr>
      <vt:lpstr>PowerPoint Presentation</vt:lpstr>
      <vt:lpstr>Titre ici</vt:lpstr>
      <vt:lpstr>Titre avec fond bleu</vt:lpstr>
      <vt:lpstr>Titre de section</vt:lpstr>
      <vt:lpstr>Nos partenaires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Maxime Houssin</dc:creator>
  <cp:keywords/>
  <dc:description/>
  <cp:lastModifiedBy>Maxime Houssin</cp:lastModifiedBy>
  <cp:revision>3</cp:revision>
  <dcterms:created xsi:type="dcterms:W3CDTF">2020-07-13T16:35:55Z</dcterms:created>
  <dcterms:modified xsi:type="dcterms:W3CDTF">2020-07-13T16:47:44Z</dcterms:modified>
  <cp:category/>
</cp:coreProperties>
</file>